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614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E-Commerce Sales Dashboard using 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918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details the creation of an interactive E-commerce Sales Dashboard using Power BI, developed as part of a Data Analyst Internship Task.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2630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Name: Rasika Mahindrakar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052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Date: 30-05-2025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9762"/>
            <a:ext cx="129106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Objective: Driving Data-Driven Decisions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12169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primary objective of this project was to transform raw E-commerce sales data into actionable insights through robust analysis and compelling visualizations. The goal was to empower stakeholders with an interactive tool for informed decision-making.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96189"/>
            <a:ext cx="4196358" cy="3483531"/>
          </a:xfrm>
          <a:prstGeom prst="roundRect">
            <a:avLst>
              <a:gd name="adj" fmla="val 4200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65709"/>
            <a:ext cx="4196358" cy="12192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88" y="3456027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55761" y="362616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051084" y="4363164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Analyze &amp; Visualize Sales Data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51084" y="5207913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Conduct comprehensive analysis of E-commerce sales data to identify trends, patterns, and anomalies.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6962" y="3796189"/>
            <a:ext cx="4196358" cy="3483531"/>
          </a:xfrm>
          <a:prstGeom prst="roundRect">
            <a:avLst>
              <a:gd name="adj" fmla="val 4200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765709"/>
            <a:ext cx="4196358" cy="121920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3456027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178933" y="362616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5474256" y="4363164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Uncover Key Business Insights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5474256" y="5207913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Extract meaningful business insights by leveraging Power BI's analytical capabilities, focusing on profitability and sales performance.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9640133" y="3796189"/>
            <a:ext cx="4196358" cy="3483531"/>
          </a:xfrm>
          <a:prstGeom prst="roundRect">
            <a:avLst>
              <a:gd name="adj" fmla="val 4200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3765709"/>
            <a:ext cx="4196358" cy="121920"/>
          </a:xfrm>
          <a:prstGeom prst="rect">
            <a:avLst/>
          </a:prstGeom>
        </p:spPr>
      </p:pic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8032" y="3456027"/>
            <a:ext cx="680442" cy="68044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602105" y="362616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2"/>
          <p:cNvSpPr/>
          <p:nvPr/>
        </p:nvSpPr>
        <p:spPr>
          <a:xfrm>
            <a:off x="9897427" y="4363164"/>
            <a:ext cx="36718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Build Interactive Dashboard</a:t>
            </a:r>
            <a:endParaRPr lang="en-US" sz="2200" dirty="0"/>
          </a:p>
        </p:txBody>
      </p:sp>
      <p:sp>
        <p:nvSpPr>
          <p:cNvPr id="21" name="Text 13"/>
          <p:cNvSpPr/>
          <p:nvPr/>
        </p:nvSpPr>
        <p:spPr>
          <a:xfrm>
            <a:off x="9897427" y="4853583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 a dynamic and user-friendly dashboard that allows for seamless exploration of data, facilitating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714" y="774978"/>
            <a:ext cx="7618571" cy="2043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Overview: A Comprehensive Look at E-commerce Sales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62714" y="3144917"/>
            <a:ext cx="7618571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analysis was based on a rich E-commerce sales dataset, providing a granular view of transactional activities. This dataset served as the foundation for uncovering crucial sales trends and customer behaviors.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62714" y="4632365"/>
            <a:ext cx="354341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Transactional Details: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2714" y="5057299"/>
            <a:ext cx="354341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Amount, Average Order Value (AOV)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2714" y="5830967"/>
            <a:ext cx="354341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Quantity, Profit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62714" y="6255901"/>
            <a:ext cx="354341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Product &amp; Category Information: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62714" y="7029569"/>
            <a:ext cx="354341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Category, Sub-Category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845487" y="4632365"/>
            <a:ext cx="354341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Order &amp; Customer Data: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845487" y="5057299"/>
            <a:ext cx="354341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Order ID, Order Date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845487" y="5482233"/>
            <a:ext cx="354341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Name, City, State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845487" y="5907167"/>
            <a:ext cx="3543419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Payment &amp; Unique Identifiers: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4845487" y="6332101"/>
            <a:ext cx="354341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Payment Mode, ID (Unique Identifier)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774"/>
            <a:ext cx="123482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Insights and KPIs: Measuring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671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dashboard was designed to highlight critical performance indicators and trends, providing a clear picture of the E-commerce business's health. DAX measures were instrumental in calculating precise metrics.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148138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4282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Monthly Trends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4773216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Tracked monthly sales and profit trends to identify periods of growth or decline, enabling proactive adjustments.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4148138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4282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Performers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4773216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Identified top-selling products and high-performing categories to inform inventory and marketing strategies.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4148138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42827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DAX Metrics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4773216"/>
            <a:ext cx="33081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Calculated Total Sales, Total Profit, Quantity Sold, and Average Order Value (AOV) for a holistic performance view.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9142"/>
            <a:ext cx="127790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 Features: Interactive and Informative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715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E-commerce Sales Dashboard incorporates a range of interactive features and diverse visualizations to enhance user experience and facilitate deep-dive analysis. This ensures that users can quickly find the information they need.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852505"/>
            <a:ext cx="4196358" cy="2667833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3852505"/>
            <a:ext cx="4196358" cy="2667833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852505"/>
            <a:ext cx="4196358" cy="266783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0604" y="4079319"/>
            <a:ext cx="35307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Interactive Filters &amp; Slicers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20604" y="456973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Filters for Quarter, State, and Category enable dynamic data exploration and focused analysis.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5443776" y="4079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Diverse Chart Types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443776" y="456973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Utilized Line, Bar, Donut, and Column Charts to present various aspects of sales data effectively.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866948" y="4079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KPI Cards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866948" y="456973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Dedicated cards display key performance indicators such as Total Profit, Quantity, and AOV for at-a-glance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16104"/>
            <a:ext cx="1051369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Tools &amp; Techniques Used: Building the Dashboard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955256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development of the E-commerce Sales Dashboard leveraged a powerful suite of Microsoft tools and demonstrated a comprehensive application of data analytics skills, from raw data to compelling visualizations.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492132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Tools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86268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BI: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interactive dashboard creation and data visualization.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93790" y="5740003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Query: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Essential for data cleaning, transformation, and shaping.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93790" y="6093738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DAX (Data Analysis Expressions):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complex calculations and custom measures.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44157" y="492132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Applied Skills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4157" y="5386268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Modeling: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Structuring data for optimal analysis and relationships.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44157" y="5740003"/>
            <a:ext cx="6300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Cleaning &amp; Transformation: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Ensuring data quality and usability.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44157" y="6093738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 Visualizations: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Designing tailored charts and graphs for specific insights.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44157" y="6737747"/>
            <a:ext cx="630007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Dashboard Design: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Creating intuitive and aesthetically pleasing layouts.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1658"/>
            <a:ext cx="111411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Learnings: Growth and Skill Enhancement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406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project offered significant learning opportunities, enhancing my proficiency in data analysis and visualization. It emphasized the importance of a structured approach to data management and compelling data communication.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5021"/>
            <a:ext cx="6407944" cy="2047994"/>
          </a:xfrm>
          <a:prstGeom prst="roundRect">
            <a:avLst>
              <a:gd name="adj" fmla="val 2658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259455"/>
            <a:ext cx="35032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Integration Expertise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749873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Mastered creating connections and joining disparate tables using Power Query for comprehensive data integration.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025021"/>
            <a:ext cx="6408063" cy="2047994"/>
          </a:xfrm>
          <a:prstGeom prst="roundRect">
            <a:avLst>
              <a:gd name="adj" fmla="val 2658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2982" y="3259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Interactive Analysis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2982" y="374987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Gained proficiency in using parameters and filters to enable dynamic drill-down analysis and user interaction.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299829"/>
            <a:ext cx="6407944" cy="2047994"/>
          </a:xfrm>
          <a:prstGeom prst="roundRect">
            <a:avLst>
              <a:gd name="adj" fmla="val 2658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8224" y="5534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Storytelling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8224" y="6024682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Enhanced skills in effectively communicating complex data insights through compelling narratives and visual presentation.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5299829"/>
            <a:ext cx="6408063" cy="2047994"/>
          </a:xfrm>
          <a:prstGeom prst="roundRect">
            <a:avLst>
              <a:gd name="adj" fmla="val 2658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62982" y="5534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Design Principles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62982" y="6024682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Developed a keen understanding of balancing aesthetics with usability in dashboard design, ensuring both appeal and functionality.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157" y="539115"/>
            <a:ext cx="12546092" cy="612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 Preview: A Glimpse into Interactive Insights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6157" y="1445895"/>
            <a:ext cx="13258086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dashboard features interactive 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6157" y="2156579"/>
            <a:ext cx="2131695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3627" y="2200632"/>
            <a:ext cx="8038267" cy="463736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827669" y="2156579"/>
            <a:ext cx="2131695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86157" y="7279005"/>
            <a:ext cx="13258086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elements, allowing users to filter data by quarter, state, and category. Key performance indicators are highlighted in distinct cards, while a variety of charts visualize sales and profit trends, top products, and geographical performance.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0907"/>
            <a:ext cx="118204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Conclusion: Empowering Business with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0331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project not only refined my technical skills in data analysis and visualization but also reinforced the impact of presenting data clearly and interactively. The dashboard delivered is a testament to the power of data storytelling in supporting strategic business objectives.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471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402217"/>
            <a:ext cx="4196358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576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Skill Reinforcement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06694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Significantly strengthened my data analysis, modeling, and visualization capabilities in a practical application.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16962" y="40471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4402217"/>
            <a:ext cx="4196358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16962" y="4576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Tangible Deliverable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16962" y="506694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Successfully delivered a clear, intuitive, and interactive dashboard directly beneficial for business stakeholders.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640133" y="40471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4402217"/>
            <a:ext cx="4196358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40133" y="4576524"/>
            <a:ext cx="29133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Impactful Storytelling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40133" y="5066943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Demonstrated the critical role of Power BI and effective data storytelling in transforming raw data into actionable business intelligence.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2025-08-07T05:08:31Z</dcterms:created>
  <dcterms:modified xsi:type="dcterms:W3CDTF">2025-08-07T05:08:31Z</dcterms:modified>
</cp:coreProperties>
</file>